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5E05-8607-4605-8168-C1AC98AAC00E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61C8-5114-4575-8C38-9D8B9F095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03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Koppel terug</a:t>
            </a:r>
            <a:r>
              <a:rPr lang="nl-NL" baseline="0" dirty="0" smtClean="0"/>
              <a:t> naar de eerste les. (vraag uit welke 2 stoffen botten bestonden)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61C8-5114-4575-8C38-9D8B9F095B1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0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het lichaam komen twee vormen van weefsel</a:t>
            </a:r>
            <a:r>
              <a:rPr lang="nl-NL" baseline="0" dirty="0" smtClean="0"/>
              <a:t> voor, kraakbeenweefsel en botweefsel.  De cellen in groepjes zorgen voor stevigheid. De tussencelstof zorgt ervoor dat het buigzaam 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61C8-5114-4575-8C38-9D8B9F095B1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06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de kanaaltjes liggen bloedvaten.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61C8-5114-4575-8C38-9D8B9F095B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99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  <a:r>
              <a:rPr lang="nl-NL" baseline="0" dirty="0" smtClean="0"/>
              <a:t> practicum kippenbotjes, uit het zoutzuur buigzaam. In het vuur, breekbaar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61C8-5114-4575-8C38-9D8B9F095B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32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Vertellen over hoe baby’s het geboorte</a:t>
            </a:r>
            <a:r>
              <a:rPr lang="nl-NL" baseline="0" dirty="0" smtClean="0"/>
              <a:t> kanaal uitkomen en dat de schedel van botweefsel en dichtgegroeid niet past. Dus dat er fontanellen zijn die na de geboorte aan veel kraakbeen bevatten. Dichtgroeit naar hardbotweefsel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61C8-5114-4575-8C38-9D8B9F095B1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2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8D68C1-67E1-4644-8582-A5A5D664D6FF}" type="datetimeFigureOut">
              <a:rPr lang="nl-NL" smtClean="0"/>
              <a:t>2-2-2017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C3AB38-5794-44DE-8268-E504EF8B2F8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Stevigheid &amp; beweging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3284984"/>
            <a:ext cx="25431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bouw van botten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Kalk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lijmstof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9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Waaruit bestaat het skelet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Pijpbeenderen</a:t>
            </a:r>
          </a:p>
          <a:p>
            <a:pPr marL="68580" indent="0">
              <a:buNone/>
            </a:pPr>
            <a:r>
              <a:rPr lang="nl-NL" dirty="0" smtClean="0"/>
              <a:t>	- dijbeen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 ellepijp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 sleutelbeen</a:t>
            </a:r>
            <a:endParaRPr lang="nl-NL" dirty="0"/>
          </a:p>
          <a:p>
            <a:r>
              <a:rPr lang="nl-NL" dirty="0" smtClean="0"/>
              <a:t>Platte beenderen</a:t>
            </a:r>
            <a:endParaRPr lang="nl-NL" dirty="0"/>
          </a:p>
          <a:p>
            <a:pPr marL="68580" indent="0">
              <a:buNone/>
            </a:pPr>
            <a:r>
              <a:rPr lang="nl-NL" dirty="0" smtClean="0"/>
              <a:t>	- schedelbeenderen</a:t>
            </a:r>
          </a:p>
          <a:p>
            <a:pPr marL="68580" indent="0">
              <a:buNone/>
            </a:pPr>
            <a:r>
              <a:rPr lang="nl-NL" dirty="0" smtClean="0"/>
              <a:t>	- heupbeenderen</a:t>
            </a:r>
          </a:p>
        </p:txBody>
      </p:sp>
    </p:spTree>
    <p:extLst>
      <p:ext uri="{BB962C8B-B14F-4D97-AF65-F5344CB8AC3E}">
        <p14:creationId xmlns:p14="http://schemas.microsoft.com/office/powerpoint/2010/main" val="26436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kraakbeen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Cellen liggen in groepjes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tussencelstof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131840" y="2924944"/>
            <a:ext cx="3456384" cy="9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3635896" y="3933056"/>
            <a:ext cx="352839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botweefsel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Cellen rond kanaaltjes.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1901" y="1464804"/>
            <a:ext cx="3344415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practicum</a:t>
            </a:r>
            <a:endParaRPr lang="nl-NL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095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Verandering in bot weefsel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756734" cy="34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Hfst</a:t>
            </a:r>
            <a:r>
              <a:rPr lang="nl-NL" dirty="0" smtClean="0"/>
              <a:t> 5,3 volgende les af.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154</TotalTime>
  <Words>145</Words>
  <Application>Microsoft Office PowerPoint</Application>
  <PresentationFormat>Diavoorstelling (4:3)</PresentationFormat>
  <Paragraphs>37</Paragraphs>
  <Slides>8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Austin</vt:lpstr>
      <vt:lpstr>Stevigheid &amp; beweging</vt:lpstr>
      <vt:lpstr>De bouw van botten</vt:lpstr>
      <vt:lpstr>Waaruit bestaat het skelet</vt:lpstr>
      <vt:lpstr>kraakbeen</vt:lpstr>
      <vt:lpstr>botweefsel</vt:lpstr>
      <vt:lpstr>Demo practicum</vt:lpstr>
      <vt:lpstr>Verandering in bot weefsel</vt:lpstr>
      <vt:lpstr>huiswerk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&amp; beweging</dc:title>
  <dc:creator>Beheerder</dc:creator>
  <cp:lastModifiedBy>Beheerder</cp:lastModifiedBy>
  <cp:revision>8</cp:revision>
  <dcterms:created xsi:type="dcterms:W3CDTF">2017-02-02T08:13:16Z</dcterms:created>
  <dcterms:modified xsi:type="dcterms:W3CDTF">2017-02-02T10:47:36Z</dcterms:modified>
</cp:coreProperties>
</file>